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732" r:id="rId1"/>
  </p:sldMasterIdLst>
  <p:notesMasterIdLst>
    <p:notesMasterId r:id="rId9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9" autoAdjust="0"/>
    <p:restoredTop sz="94763" autoAdjust="0"/>
  </p:normalViewPr>
  <p:slideViewPr>
    <p:cSldViewPr>
      <p:cViewPr varScale="1">
        <p:scale>
          <a:sx n="48" d="100"/>
          <a:sy n="48" d="100"/>
        </p:scale>
        <p:origin x="-1146" y="-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B4712A8-CA58-4C2A-A9CE-B059EE9CFF54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2068B6C-383D-4D95-A35E-2B1DB733E84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91321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67D55D-C386-4150-88E7-AF29DB6BA861}" type="datetime1">
              <a:rPr lang="en-US" smtClean="0"/>
              <a:t>5/3/2013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Info: Auroras,http://www.webexhibits.org/causesofcolor,2013,Sally E Smith edt Pic: aurora, http://www.spaceweather.com/aurora/gallery_01oct11.htm,2013</a:t>
            </a:r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625F49-9F5D-46AA-A4F9-07501494C3C1}" type="slidenum">
              <a:rPr lang="en-US" smtClean="0"/>
              <a:t>‹#›</a:t>
            </a:fld>
            <a:endParaRPr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6F3217-69FA-42F6-87DB-1279ECE2FB82}" type="datetime1">
              <a:rPr lang="en-US" smtClean="0"/>
              <a:t>5/3/2013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Info: Auroras,http://www.webexhibits.org/causesofcolor,2013,Sally E Smith edt Pic: aurora, http://www.spaceweather.com/aurora/gallery_01oct11.htm,2013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625F49-9F5D-46AA-A4F9-07501494C3C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6E969C-2CB3-41A5-833D-956EF5094EF7}" type="datetime1">
              <a:rPr lang="en-US" smtClean="0"/>
              <a:t>5/3/2013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Info: Auroras,http://www.webexhibits.org/causesofcolor,2013,Sally E Smith edt Pic: aurora, http://www.spaceweather.com/aurora/gallery_01oct11.htm,2013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625F49-9F5D-46AA-A4F9-07501494C3C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A81F76-974A-4C2D-9BB5-355D505C4CCD}" type="datetime1">
              <a:rPr lang="en-US" smtClean="0"/>
              <a:t>5/3/2013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Info: Auroras,http://www.webexhibits.org/causesofcolor,2013,Sally E Smith edt Pic: aurora, http://www.spaceweather.com/aurora/gallery_01oct11.htm,2013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625F49-9F5D-46AA-A4F9-07501494C3C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2FD3BA-F098-472F-8BBE-F4DFF83F30DC}" type="datetime1">
              <a:rPr lang="en-US" smtClean="0"/>
              <a:t>5/3/2013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Info: Auroras,http://www.webexhibits.org/causesofcolor,2013,Sally E Smith edt Pic: aurora, http://www.spaceweather.com/aurora/gallery_01oct11.htm,2013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9E625F49-9F5D-46AA-A4F9-07501494C3C1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7D9B4B-23A9-49AC-9AA5-36A66479499B}" type="datetime1">
              <a:rPr lang="en-US" smtClean="0"/>
              <a:t>5/3/2013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Info: Auroras,http://www.webexhibits.org/causesofcolor,2013,Sally E Smith edt Pic: aurora, http://www.spaceweather.com/aurora/gallery_01oct11.htm,2013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625F49-9F5D-46AA-A4F9-07501494C3C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349748-BEB3-40C3-AC2E-7C57E73E4BE7}" type="datetime1">
              <a:rPr lang="en-US" smtClean="0"/>
              <a:t>5/3/2013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Info: Auroras,http://www.webexhibits.org/causesofcolor,2013,Sally E Smith edt Pic: aurora, http://www.spaceweather.com/aurora/gallery_01oct11.htm,2013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625F49-9F5D-46AA-A4F9-07501494C3C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3F79D2-204D-4C0F-83E8-3B5947AE6D30}" type="datetime1">
              <a:rPr lang="en-US" smtClean="0"/>
              <a:t>5/3/2013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Info: Auroras,http://www.webexhibits.org/causesofcolor,2013,Sally E Smith edt Pic: aurora, http://www.spaceweather.com/aurora/gallery_01oct11.htm,2013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625F49-9F5D-46AA-A4F9-07501494C3C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53B9C8-49B7-4E18-BF38-76EC0D409A84}" type="datetime1">
              <a:rPr lang="en-US" smtClean="0"/>
              <a:t>5/3/2013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Info: Auroras,http://www.webexhibits.org/causesofcolor,2013,Sally E Smith edt Pic: aurora, http://www.spaceweather.com/aurora/gallery_01oct11.htm,2013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625F49-9F5D-46AA-A4F9-07501494C3C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C7C447-DE70-4C30-B7FC-5979018A2977}" type="datetime1">
              <a:rPr lang="en-US" smtClean="0"/>
              <a:t>5/3/2013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Info: Auroras,http://www.webexhibits.org/causesofcolor,2013,Sally E Smith edt Pic: aurora, http://www.spaceweather.com/aurora/gallery_01oct11.htm,2013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625F49-9F5D-46AA-A4F9-07501494C3C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en-US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Click icon to add picture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3A08D6-F3BD-4F65-99BF-4A55DEEB6713}" type="datetime1">
              <a:rPr lang="en-US" smtClean="0"/>
              <a:t>5/3/2013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Info: Auroras,http://www.webexhibits.org/causesofcolor,2013,Sally E Smith edt Pic: aurora, http://www.spaceweather.com/aurora/gallery_01oct11.htm,2013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625F49-9F5D-46AA-A4F9-07501494C3C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6950375B-5017-4862-A1D0-20F4E9F4B1FA}" type="datetime1">
              <a:rPr lang="en-US" smtClean="0"/>
              <a:t>5/3/2013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r>
              <a:rPr lang="it-IT" smtClean="0"/>
              <a:t>Info: Auroras,http://www.webexhibits.org/causesofcolor,2013,Sally E Smith edt Pic: aurora, http://www.spaceweather.com/aurora/gallery_01oct11.htm,2013</a:t>
            </a:r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9E625F49-9F5D-46AA-A4F9-07501494C3C1}" type="slidenum">
              <a:rPr lang="en-US" smtClean="0"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hf sldNum="0" hdr="0" dt="0"/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Auroras, beautiful curtains of light.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Brooke Cogburn</a:t>
            </a:r>
          </a:p>
          <a:p>
            <a:r>
              <a:rPr lang="en-US" dirty="0" smtClean="0"/>
              <a:t>Science</a:t>
            </a:r>
          </a:p>
          <a:p>
            <a:r>
              <a:rPr lang="en-US" dirty="0" smtClean="0"/>
              <a:t>Shepard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150596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4000" dirty="0" smtClean="0">
                <a:solidFill>
                  <a:srgbClr val="C00000"/>
                </a:solidFill>
                <a:latin typeface="Curlz MT" pitchFamily="82" charset="0"/>
              </a:rPr>
              <a:t>What are Auroras?</a:t>
            </a:r>
            <a:endParaRPr lang="en-US" sz="4000" dirty="0">
              <a:solidFill>
                <a:srgbClr val="C00000"/>
              </a:solidFill>
              <a:latin typeface="Curlz MT" pitchFamily="82" charset="0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/>
        <p:txBody>
          <a:bodyPr>
            <a:normAutofit/>
          </a:bodyPr>
          <a:lstStyle/>
          <a:p>
            <a:r>
              <a:rPr lang="en-US" sz="2800" dirty="0" smtClean="0">
                <a:solidFill>
                  <a:srgbClr val="FF0000"/>
                </a:solidFill>
                <a:latin typeface="Curlz MT" pitchFamily="82" charset="0"/>
              </a:rPr>
              <a:t>Auroras are beautiful curtains of light in the night skies of the far North and South.</a:t>
            </a:r>
            <a:endParaRPr lang="en-US" sz="2800" dirty="0">
              <a:solidFill>
                <a:srgbClr val="FF0000"/>
              </a:solidFill>
              <a:latin typeface="Curlz MT" pitchFamily="82" charset="0"/>
            </a:endParaRPr>
          </a:p>
        </p:txBody>
      </p:sp>
      <p:pic>
        <p:nvPicPr>
          <p:cNvPr id="1026" name="Picture 2" descr="http://www.spaceweather.com/aurora/images2011/24oct11/Randy-Halverson3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9000" y="1143000"/>
            <a:ext cx="5568807" cy="37136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Info: Auroras,http://www.webexhibits.org/causesofcolor,2013,Sally E Smith edt Pic: aurora, http://www.spaceweather.com/aurora/gallery_01oct11.htm,2013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30647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C00000"/>
                </a:solidFill>
              </a:rPr>
              <a:t>What conditions cause auroras?</a:t>
            </a:r>
            <a:endParaRPr lang="en-US" dirty="0">
              <a:solidFill>
                <a:srgbClr val="C0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Solar winds charge gas particles and causes them to glow.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Info: Auroras,http://www.webexhibits.org/causesofcolor,2013,Sally E Smith edt Pic: aurora, http://www.spaceweather.com/aurora/gallery_01oct11.htm,2013</a:t>
            </a:r>
            <a:endParaRPr lang="en-US"/>
          </a:p>
        </p:txBody>
      </p:sp>
      <p:pic>
        <p:nvPicPr>
          <p:cNvPr id="2050" name="Picture 2" descr="http://www.spaceweather.com/aurora/images2011/24oct11/Branislav-Beliancin1_med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0999" y="1676400"/>
            <a:ext cx="4969565" cy="32581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955798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3200" dirty="0" smtClean="0">
                <a:solidFill>
                  <a:srgbClr val="C00000"/>
                </a:solidFill>
                <a:latin typeface="Monotype Corsiva" pitchFamily="66" charset="0"/>
              </a:rPr>
              <a:t>How long does an aurora typically last?</a:t>
            </a:r>
            <a:endParaRPr lang="en-US" sz="3200" dirty="0">
              <a:solidFill>
                <a:srgbClr val="C00000"/>
              </a:solidFill>
              <a:latin typeface="Monotype Corsiva" pitchFamily="66" charset="0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/>
        <p:txBody>
          <a:bodyPr>
            <a:normAutofit/>
          </a:bodyPr>
          <a:lstStyle/>
          <a:p>
            <a:r>
              <a:rPr lang="en-US" sz="3600" dirty="0" smtClean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>The more intense the longer it last, but they typically last about 1 to 2 hours.</a:t>
            </a:r>
            <a:endParaRPr lang="en-US" sz="3600" dirty="0">
              <a:solidFill>
                <a:schemeClr val="accent6">
                  <a:lumMod val="50000"/>
                </a:schemeClr>
              </a:solidFill>
              <a:latin typeface="Monotype Corsiva" pitchFamily="66" charset="0"/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137160" indent="0">
              <a:buNone/>
            </a:pP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Info: Auroras,http://www.webexhibits.org/causesofcolor,2013,Sally E Smith edt Pic: aurora, http://www.spaceweather.com/aurora/gallery_01oct11.htm,2013</a:t>
            </a:r>
            <a:endParaRPr lang="en-US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33660" y="304800"/>
            <a:ext cx="5076940" cy="5267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766447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002060"/>
                </a:solidFill>
                <a:latin typeface="Matura MT Script Capitals" pitchFamily="66" charset="0"/>
              </a:rPr>
              <a:t>When does this phenomenon happen?</a:t>
            </a:r>
            <a:endParaRPr lang="en-US" dirty="0">
              <a:solidFill>
                <a:srgbClr val="002060"/>
              </a:solidFill>
              <a:latin typeface="Matura MT Script Capitals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37160" indent="0">
              <a:buNone/>
            </a:pPr>
            <a:r>
              <a:rPr lang="en-US" dirty="0" smtClean="0">
                <a:solidFill>
                  <a:srgbClr val="FF0000"/>
                </a:solidFill>
                <a:latin typeface="Arial Black" pitchFamily="34" charset="0"/>
              </a:rPr>
              <a:t>At the busiest point in the 11 year cycle of solar activity.</a:t>
            </a:r>
            <a:endParaRPr lang="en-US" dirty="0">
              <a:solidFill>
                <a:srgbClr val="FF0000"/>
              </a:solidFill>
              <a:latin typeface="Arial Black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Info: Auroras,http://www.webexhibits.org/causesofcolor,2013,Sally E Smith edt Pic: aurora, http://www.spaceweather.com/aurora/gallery_01oct11.htm,2013</a:t>
            </a:r>
            <a:endParaRPr lang="en-US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5400" y="2209800"/>
            <a:ext cx="3766107" cy="3405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20050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2400" dirty="0" smtClean="0">
                <a:solidFill>
                  <a:srgbClr val="FF0066"/>
                </a:solidFill>
              </a:rPr>
              <a:t>What kind of  damage to property can auroras cause?</a:t>
            </a:r>
            <a:endParaRPr lang="en-US" sz="2400" dirty="0">
              <a:solidFill>
                <a:srgbClr val="FF0066"/>
              </a:solidFill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/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r>
              <a:rPr lang="en-US" sz="2800" dirty="0" smtClean="0"/>
              <a:t>Auroras don’t cause any damage.</a:t>
            </a:r>
            <a:endParaRPr lang="en-US" sz="2800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Info: Auroras,http://www.webexhibits.org/causesofcolor,2013,Sally E Smith edt Pic: aurora, http://www.spaceweather.com/aurora/gallery_01oct11.htm,2013</a:t>
            </a:r>
            <a:endParaRPr lang="en-US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8800" y="1905000"/>
            <a:ext cx="5715000" cy="381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231674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600" dirty="0" smtClean="0">
                <a:solidFill>
                  <a:srgbClr val="FF0066"/>
                </a:solidFill>
              </a:rPr>
              <a:t>Fun aurora facts!!!!</a:t>
            </a:r>
            <a:endParaRPr lang="en-US" sz="3600" dirty="0">
              <a:solidFill>
                <a:srgbClr val="FF0066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sz="2800" dirty="0" smtClean="0">
                <a:solidFill>
                  <a:srgbClr val="FF0000"/>
                </a:solidFill>
              </a:rPr>
              <a:t>	Auroras can appear as reds, yellows, greens, pinks. And purples.</a:t>
            </a:r>
          </a:p>
          <a:p>
            <a:r>
              <a:rPr lang="en-US" sz="2800" dirty="0">
                <a:solidFill>
                  <a:srgbClr val="FF0000"/>
                </a:solidFill>
              </a:rPr>
              <a:t>	</a:t>
            </a:r>
            <a:r>
              <a:rPr lang="en-US" sz="2800" dirty="0" smtClean="0">
                <a:solidFill>
                  <a:srgbClr val="FF0000"/>
                </a:solidFill>
              </a:rPr>
              <a:t>There are 3 different types.</a:t>
            </a:r>
          </a:p>
          <a:p>
            <a:pPr marL="457200" indent="-457200">
              <a:buFont typeface="Wingdings" pitchFamily="2" charset="2"/>
              <a:buChar char="v"/>
            </a:pPr>
            <a:r>
              <a:rPr lang="en-US" sz="2800" dirty="0" smtClean="0">
                <a:solidFill>
                  <a:srgbClr val="FF0000"/>
                </a:solidFill>
              </a:rPr>
              <a:t>Light rises across lower parts of the sky from east to west</a:t>
            </a:r>
          </a:p>
          <a:p>
            <a:pPr marL="457200" indent="-457200">
              <a:buFont typeface="Wingdings" pitchFamily="2" charset="2"/>
              <a:buChar char="v"/>
            </a:pPr>
            <a:r>
              <a:rPr lang="en-US" sz="2800" dirty="0" smtClean="0">
                <a:solidFill>
                  <a:srgbClr val="FF0000"/>
                </a:solidFill>
              </a:rPr>
              <a:t>Rays stream up vertically from arch </a:t>
            </a:r>
          </a:p>
          <a:p>
            <a:pPr marL="457200" indent="-457200">
              <a:buFont typeface="Wingdings" pitchFamily="2" charset="2"/>
              <a:buChar char="v"/>
            </a:pPr>
            <a:r>
              <a:rPr lang="en-US" sz="2800" dirty="0" smtClean="0">
                <a:solidFill>
                  <a:srgbClr val="FF0000"/>
                </a:solidFill>
              </a:rPr>
              <a:t>Directly above </a:t>
            </a:r>
            <a:r>
              <a:rPr lang="en-US" sz="2800" dirty="0" smtClean="0">
                <a:solidFill>
                  <a:srgbClr val="FF0000"/>
                </a:solidFill>
              </a:rPr>
              <a:t>you rays seem to fall around you</a:t>
            </a:r>
            <a:endParaRPr lang="en-US" sz="2800" dirty="0">
              <a:solidFill>
                <a:srgbClr val="FF0000"/>
              </a:solidFill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it-IT" smtClean="0"/>
              <a:t>Info: Auroras,http://www.webexhibits.org/causesofcolor,2013,Sally E Smith edt Pic: aurora, http://www.spaceweather.com/aurora/gallery_01oct11.htm,2013</a:t>
            </a:r>
            <a:endParaRPr 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345" y="228600"/>
            <a:ext cx="5195455" cy="533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14105805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pex">
  <a:themeElements>
    <a:clrScheme name="Apex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Apex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Apex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68</TotalTime>
  <Words>203</Words>
  <Application>Microsoft Office PowerPoint</Application>
  <PresentationFormat>On-screen Show (4:3)</PresentationFormat>
  <Paragraphs>26</Paragraphs>
  <Slides>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Apex</vt:lpstr>
      <vt:lpstr>Auroras, beautiful curtains of light.</vt:lpstr>
      <vt:lpstr>What are Auroras?</vt:lpstr>
      <vt:lpstr>What conditions cause auroras?</vt:lpstr>
      <vt:lpstr>How long does an aurora typically last?</vt:lpstr>
      <vt:lpstr>When does this phenomenon happen?</vt:lpstr>
      <vt:lpstr>What kind of  damage to property can auroras cause?</vt:lpstr>
      <vt:lpstr>Fun aurora facts!!!!</vt:lpstr>
    </vt:vector>
  </TitlesOfParts>
  <Company>Haywood County Schools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Auroras, beautiful curtains of light.</dc:title>
  <dc:creator>Haywood County Schools</dc:creator>
  <cp:lastModifiedBy>Brooke Cogburn</cp:lastModifiedBy>
  <cp:revision>7</cp:revision>
  <dcterms:created xsi:type="dcterms:W3CDTF">2013-05-02T16:40:15Z</dcterms:created>
  <dcterms:modified xsi:type="dcterms:W3CDTF">2013-05-03T16:56:29Z</dcterms:modified>
</cp:coreProperties>
</file>